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3.xml" ContentType="application/vnd.openxmlformats-officedocument.presentationml.slide+xml"/>
  <Override PartName="/ppt/slides/slide3.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tableStyles.xml" ContentType="application/vnd.openxmlformats-officedocument.presentationml.tableStyles+xml"/>
  <Override PartName="/ppt/presProps.xml" ContentType="application/vnd.openxmlformats-officedocument.presentationml.presProp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Lst>
  <p:sldSz cx="12192000" cy="6858000"/>
  <p:notesSz cx="6858000" cy="9144000"/>
  <p:defaultTextStyle>
    <a:defPPr>
      <a:defRPr lang="ru-RU"/>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105" d="100"/>
          <a:sy n="105" d="100"/>
        </p:scale>
        <p:origin x="-96" y="-17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customXml" Target="../customXml/item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ustomXml" Target="../customXml/item2.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lvl1pPr>
              <a:defRPr/>
            </a:lvl1pPr>
          </a:lstStyle>
          <a:p>
            <a:pPr>
              <a:defRPr/>
            </a:pPr>
            <a:fld id="{3F7A27A4-AE67-4472-9C00-697E6974CBA8}" type="datetimeFigureOut">
              <a:rPr lang="ru-RU"/>
              <a:pPr>
                <a:defRPr/>
              </a:pPr>
              <a:t>25.05.2016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A5BFF4A5-9689-4200-BE47-A6B89A03DC30}" type="slidenum">
              <a:rPr lang="ru-RU"/>
              <a:pPr/>
              <a:t>‹#›</a:t>
            </a:fld>
            <a:endParaRPr lang="ru-RU"/>
          </a:p>
        </p:txBody>
      </p:sp>
    </p:spTree>
    <p:extLst>
      <p:ext uri="{BB962C8B-B14F-4D97-AF65-F5344CB8AC3E}">
        <p14:creationId xmlns:p14="http://schemas.microsoft.com/office/powerpoint/2010/main" val="32455209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6A2580E2-A89C-47FA-B85A-3FE398C45A67}" type="datetimeFigureOut">
              <a:rPr lang="ru-RU"/>
              <a:pPr>
                <a:defRPr/>
              </a:pPr>
              <a:t>25.05.2016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D0051339-B39B-49C9-855B-DB45AAC5711B}" type="slidenum">
              <a:rPr lang="ru-RU"/>
              <a:pPr/>
              <a:t>‹#›</a:t>
            </a:fld>
            <a:endParaRPr lang="ru-RU"/>
          </a:p>
        </p:txBody>
      </p:sp>
    </p:spTree>
    <p:extLst>
      <p:ext uri="{BB962C8B-B14F-4D97-AF65-F5344CB8AC3E}">
        <p14:creationId xmlns:p14="http://schemas.microsoft.com/office/powerpoint/2010/main" val="34810809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05C828A5-0C83-437B-B2CE-B1AD26A8D520}" type="datetimeFigureOut">
              <a:rPr lang="ru-RU"/>
              <a:pPr>
                <a:defRPr/>
              </a:pPr>
              <a:t>25.05.2016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8CA4547A-41F5-408D-863D-F0161D7423B9}" type="slidenum">
              <a:rPr lang="ru-RU"/>
              <a:pPr/>
              <a:t>‹#›</a:t>
            </a:fld>
            <a:endParaRPr lang="ru-RU"/>
          </a:p>
        </p:txBody>
      </p:sp>
    </p:spTree>
    <p:extLst>
      <p:ext uri="{BB962C8B-B14F-4D97-AF65-F5344CB8AC3E}">
        <p14:creationId xmlns:p14="http://schemas.microsoft.com/office/powerpoint/2010/main" val="34635255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lvl1pPr>
              <a:defRPr/>
            </a:lvl1pPr>
          </a:lstStyle>
          <a:p>
            <a:pPr>
              <a:defRPr/>
            </a:pPr>
            <a:fld id="{E0B27FBA-F142-4776-BD18-D9B6D649C193}" type="datetimeFigureOut">
              <a:rPr lang="ru-RU"/>
              <a:pPr>
                <a:defRPr/>
              </a:pPr>
              <a:t>25.05.2016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55A010A7-21B6-4AE9-9AE2-437914E5C616}" type="slidenum">
              <a:rPr lang="ru-RU"/>
              <a:pPr/>
              <a:t>‹#›</a:t>
            </a:fld>
            <a:endParaRPr lang="ru-RU"/>
          </a:p>
        </p:txBody>
      </p:sp>
    </p:spTree>
    <p:extLst>
      <p:ext uri="{BB962C8B-B14F-4D97-AF65-F5344CB8AC3E}">
        <p14:creationId xmlns:p14="http://schemas.microsoft.com/office/powerpoint/2010/main" val="15210254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lvl1pPr>
              <a:defRPr/>
            </a:lvl1pPr>
          </a:lstStyle>
          <a:p>
            <a:pPr>
              <a:defRPr/>
            </a:pPr>
            <a:fld id="{E13375A1-E282-4A1F-881C-BE9933A40403}" type="datetimeFigureOut">
              <a:rPr lang="ru-RU"/>
              <a:pPr>
                <a:defRPr/>
              </a:pPr>
              <a:t>25.05.2016</a:t>
            </a:fld>
            <a:endParaRPr lang="ru-RU"/>
          </a:p>
        </p:txBody>
      </p:sp>
      <p:sp>
        <p:nvSpPr>
          <p:cNvPr id="5" name="Нижний колонтитул 4"/>
          <p:cNvSpPr>
            <a:spLocks noGrp="1"/>
          </p:cNvSpPr>
          <p:nvPr>
            <p:ph type="ftr" sz="quarter" idx="11"/>
          </p:nvPr>
        </p:nvSpPr>
        <p:spPr/>
        <p:txBody>
          <a:bodyPr/>
          <a:lstStyle>
            <a:lvl1pPr>
              <a:defRPr/>
            </a:lvl1pPr>
          </a:lstStyle>
          <a:p>
            <a:pPr>
              <a:defRPr/>
            </a:pPr>
            <a:endParaRPr lang="ru-RU"/>
          </a:p>
        </p:txBody>
      </p:sp>
      <p:sp>
        <p:nvSpPr>
          <p:cNvPr id="6" name="Номер слайда 5"/>
          <p:cNvSpPr>
            <a:spLocks noGrp="1"/>
          </p:cNvSpPr>
          <p:nvPr>
            <p:ph type="sldNum" sz="quarter" idx="12"/>
          </p:nvPr>
        </p:nvSpPr>
        <p:spPr/>
        <p:txBody>
          <a:bodyPr/>
          <a:lstStyle>
            <a:lvl1pPr>
              <a:defRPr/>
            </a:lvl1pPr>
          </a:lstStyle>
          <a:p>
            <a:fld id="{2F104ED6-6989-451F-9318-BB906B7B9F27}" type="slidenum">
              <a:rPr lang="ru-RU"/>
              <a:pPr/>
              <a:t>‹#›</a:t>
            </a:fld>
            <a:endParaRPr lang="ru-RU"/>
          </a:p>
        </p:txBody>
      </p:sp>
    </p:spTree>
    <p:extLst>
      <p:ext uri="{BB962C8B-B14F-4D97-AF65-F5344CB8AC3E}">
        <p14:creationId xmlns:p14="http://schemas.microsoft.com/office/powerpoint/2010/main" val="20566578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3"/>
          <p:cNvSpPr>
            <a:spLocks noGrp="1"/>
          </p:cNvSpPr>
          <p:nvPr>
            <p:ph type="dt" sz="half" idx="10"/>
          </p:nvPr>
        </p:nvSpPr>
        <p:spPr/>
        <p:txBody>
          <a:bodyPr/>
          <a:lstStyle>
            <a:lvl1pPr>
              <a:defRPr/>
            </a:lvl1pPr>
          </a:lstStyle>
          <a:p>
            <a:pPr>
              <a:defRPr/>
            </a:pPr>
            <a:fld id="{A763B59E-0FD7-43B8-9C3B-49F42596052D}" type="datetimeFigureOut">
              <a:rPr lang="ru-RU"/>
              <a:pPr>
                <a:defRPr/>
              </a:pPr>
              <a:t>25.05.2016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57D88647-BB69-4823-994E-36F6713EEFEE}" type="slidenum">
              <a:rPr lang="ru-RU"/>
              <a:pPr/>
              <a:t>‹#›</a:t>
            </a:fld>
            <a:endParaRPr lang="ru-RU"/>
          </a:p>
        </p:txBody>
      </p:sp>
    </p:spTree>
    <p:extLst>
      <p:ext uri="{BB962C8B-B14F-4D97-AF65-F5344CB8AC3E}">
        <p14:creationId xmlns:p14="http://schemas.microsoft.com/office/powerpoint/2010/main" val="42153269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3"/>
          <p:cNvSpPr>
            <a:spLocks noGrp="1"/>
          </p:cNvSpPr>
          <p:nvPr>
            <p:ph type="dt" sz="half" idx="10"/>
          </p:nvPr>
        </p:nvSpPr>
        <p:spPr/>
        <p:txBody>
          <a:bodyPr/>
          <a:lstStyle>
            <a:lvl1pPr>
              <a:defRPr/>
            </a:lvl1pPr>
          </a:lstStyle>
          <a:p>
            <a:pPr>
              <a:defRPr/>
            </a:pPr>
            <a:fld id="{ED0FB884-0221-430A-8B1C-77155883B11C}" type="datetimeFigureOut">
              <a:rPr lang="ru-RU"/>
              <a:pPr>
                <a:defRPr/>
              </a:pPr>
              <a:t>25.05.2016</a:t>
            </a:fld>
            <a:endParaRPr lang="ru-RU"/>
          </a:p>
        </p:txBody>
      </p:sp>
      <p:sp>
        <p:nvSpPr>
          <p:cNvPr id="8" name="Нижний колонтитул 4"/>
          <p:cNvSpPr>
            <a:spLocks noGrp="1"/>
          </p:cNvSpPr>
          <p:nvPr>
            <p:ph type="ftr" sz="quarter" idx="11"/>
          </p:nvPr>
        </p:nvSpPr>
        <p:spPr/>
        <p:txBody>
          <a:bodyPr/>
          <a:lstStyle>
            <a:lvl1pPr>
              <a:defRPr/>
            </a:lvl1pPr>
          </a:lstStyle>
          <a:p>
            <a:pPr>
              <a:defRPr/>
            </a:pPr>
            <a:endParaRPr lang="ru-RU"/>
          </a:p>
        </p:txBody>
      </p:sp>
      <p:sp>
        <p:nvSpPr>
          <p:cNvPr id="9" name="Номер слайда 5"/>
          <p:cNvSpPr>
            <a:spLocks noGrp="1"/>
          </p:cNvSpPr>
          <p:nvPr>
            <p:ph type="sldNum" sz="quarter" idx="12"/>
          </p:nvPr>
        </p:nvSpPr>
        <p:spPr/>
        <p:txBody>
          <a:bodyPr/>
          <a:lstStyle>
            <a:lvl1pPr>
              <a:defRPr/>
            </a:lvl1pPr>
          </a:lstStyle>
          <a:p>
            <a:fld id="{1B8BEE67-109A-4B31-8FA3-BEBA38F3BF27}" type="slidenum">
              <a:rPr lang="ru-RU"/>
              <a:pPr/>
              <a:t>‹#›</a:t>
            </a:fld>
            <a:endParaRPr lang="ru-RU"/>
          </a:p>
        </p:txBody>
      </p:sp>
    </p:spTree>
    <p:extLst>
      <p:ext uri="{BB962C8B-B14F-4D97-AF65-F5344CB8AC3E}">
        <p14:creationId xmlns:p14="http://schemas.microsoft.com/office/powerpoint/2010/main" val="41563942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3"/>
          <p:cNvSpPr>
            <a:spLocks noGrp="1"/>
          </p:cNvSpPr>
          <p:nvPr>
            <p:ph type="dt" sz="half" idx="10"/>
          </p:nvPr>
        </p:nvSpPr>
        <p:spPr/>
        <p:txBody>
          <a:bodyPr/>
          <a:lstStyle>
            <a:lvl1pPr>
              <a:defRPr/>
            </a:lvl1pPr>
          </a:lstStyle>
          <a:p>
            <a:pPr>
              <a:defRPr/>
            </a:pPr>
            <a:fld id="{6B505B30-9B82-4E97-B50C-507B7EBAF4A2}" type="datetimeFigureOut">
              <a:rPr lang="ru-RU"/>
              <a:pPr>
                <a:defRPr/>
              </a:pPr>
              <a:t>25.05.2016</a:t>
            </a:fld>
            <a:endParaRPr lang="ru-RU"/>
          </a:p>
        </p:txBody>
      </p:sp>
      <p:sp>
        <p:nvSpPr>
          <p:cNvPr id="4" name="Нижний колонтитул 4"/>
          <p:cNvSpPr>
            <a:spLocks noGrp="1"/>
          </p:cNvSpPr>
          <p:nvPr>
            <p:ph type="ftr" sz="quarter" idx="11"/>
          </p:nvPr>
        </p:nvSpPr>
        <p:spPr/>
        <p:txBody>
          <a:bodyPr/>
          <a:lstStyle>
            <a:lvl1pPr>
              <a:defRPr/>
            </a:lvl1pPr>
          </a:lstStyle>
          <a:p>
            <a:pPr>
              <a:defRPr/>
            </a:pPr>
            <a:endParaRPr lang="ru-RU"/>
          </a:p>
        </p:txBody>
      </p:sp>
      <p:sp>
        <p:nvSpPr>
          <p:cNvPr id="5" name="Номер слайда 5"/>
          <p:cNvSpPr>
            <a:spLocks noGrp="1"/>
          </p:cNvSpPr>
          <p:nvPr>
            <p:ph type="sldNum" sz="quarter" idx="12"/>
          </p:nvPr>
        </p:nvSpPr>
        <p:spPr/>
        <p:txBody>
          <a:bodyPr/>
          <a:lstStyle>
            <a:lvl1pPr>
              <a:defRPr/>
            </a:lvl1pPr>
          </a:lstStyle>
          <a:p>
            <a:fld id="{4D94B191-ED9D-497B-BF43-30E7897D1974}" type="slidenum">
              <a:rPr lang="ru-RU"/>
              <a:pPr/>
              <a:t>‹#›</a:t>
            </a:fld>
            <a:endParaRPr lang="ru-RU"/>
          </a:p>
        </p:txBody>
      </p:sp>
    </p:spTree>
    <p:extLst>
      <p:ext uri="{BB962C8B-B14F-4D97-AF65-F5344CB8AC3E}">
        <p14:creationId xmlns:p14="http://schemas.microsoft.com/office/powerpoint/2010/main" val="14795801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3"/>
          <p:cNvSpPr>
            <a:spLocks noGrp="1"/>
          </p:cNvSpPr>
          <p:nvPr>
            <p:ph type="dt" sz="half" idx="10"/>
          </p:nvPr>
        </p:nvSpPr>
        <p:spPr/>
        <p:txBody>
          <a:bodyPr/>
          <a:lstStyle>
            <a:lvl1pPr>
              <a:defRPr/>
            </a:lvl1pPr>
          </a:lstStyle>
          <a:p>
            <a:pPr>
              <a:defRPr/>
            </a:pPr>
            <a:fld id="{9E97D874-F44C-4CBA-BDF6-2E8B0FF74757}" type="datetimeFigureOut">
              <a:rPr lang="ru-RU"/>
              <a:pPr>
                <a:defRPr/>
              </a:pPr>
              <a:t>25.05.2016</a:t>
            </a:fld>
            <a:endParaRPr lang="ru-RU"/>
          </a:p>
        </p:txBody>
      </p:sp>
      <p:sp>
        <p:nvSpPr>
          <p:cNvPr id="3" name="Нижний колонтитул 4"/>
          <p:cNvSpPr>
            <a:spLocks noGrp="1"/>
          </p:cNvSpPr>
          <p:nvPr>
            <p:ph type="ftr" sz="quarter" idx="11"/>
          </p:nvPr>
        </p:nvSpPr>
        <p:spPr/>
        <p:txBody>
          <a:bodyPr/>
          <a:lstStyle>
            <a:lvl1pPr>
              <a:defRPr/>
            </a:lvl1pPr>
          </a:lstStyle>
          <a:p>
            <a:pPr>
              <a:defRPr/>
            </a:pPr>
            <a:endParaRPr lang="ru-RU"/>
          </a:p>
        </p:txBody>
      </p:sp>
      <p:sp>
        <p:nvSpPr>
          <p:cNvPr id="4" name="Номер слайда 5"/>
          <p:cNvSpPr>
            <a:spLocks noGrp="1"/>
          </p:cNvSpPr>
          <p:nvPr>
            <p:ph type="sldNum" sz="quarter" idx="12"/>
          </p:nvPr>
        </p:nvSpPr>
        <p:spPr/>
        <p:txBody>
          <a:bodyPr/>
          <a:lstStyle>
            <a:lvl1pPr>
              <a:defRPr/>
            </a:lvl1pPr>
          </a:lstStyle>
          <a:p>
            <a:fld id="{387CB5EB-6BDD-4C56-A559-205FED4C0625}" type="slidenum">
              <a:rPr lang="ru-RU"/>
              <a:pPr/>
              <a:t>‹#›</a:t>
            </a:fld>
            <a:endParaRPr lang="ru-RU"/>
          </a:p>
        </p:txBody>
      </p:sp>
    </p:spTree>
    <p:extLst>
      <p:ext uri="{BB962C8B-B14F-4D97-AF65-F5344CB8AC3E}">
        <p14:creationId xmlns:p14="http://schemas.microsoft.com/office/powerpoint/2010/main" val="17081877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150184FB-51BC-4B62-8015-C4EE539B76D0}" type="datetimeFigureOut">
              <a:rPr lang="ru-RU"/>
              <a:pPr>
                <a:defRPr/>
              </a:pPr>
              <a:t>25.05.2016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B33B722D-B710-46CD-99D9-F440A48D4D62}" type="slidenum">
              <a:rPr lang="ru-RU"/>
              <a:pPr/>
              <a:t>‹#›</a:t>
            </a:fld>
            <a:endParaRPr lang="ru-RU"/>
          </a:p>
        </p:txBody>
      </p:sp>
    </p:spTree>
    <p:extLst>
      <p:ext uri="{BB962C8B-B14F-4D97-AF65-F5344CB8AC3E}">
        <p14:creationId xmlns:p14="http://schemas.microsoft.com/office/powerpoint/2010/main" val="8161833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3"/>
          <p:cNvSpPr>
            <a:spLocks noGrp="1"/>
          </p:cNvSpPr>
          <p:nvPr>
            <p:ph type="dt" sz="half" idx="10"/>
          </p:nvPr>
        </p:nvSpPr>
        <p:spPr/>
        <p:txBody>
          <a:bodyPr/>
          <a:lstStyle>
            <a:lvl1pPr>
              <a:defRPr/>
            </a:lvl1pPr>
          </a:lstStyle>
          <a:p>
            <a:pPr>
              <a:defRPr/>
            </a:pPr>
            <a:fld id="{D032BB97-2BB8-44E3-A899-C33524ECD8B0}" type="datetimeFigureOut">
              <a:rPr lang="ru-RU"/>
              <a:pPr>
                <a:defRPr/>
              </a:pPr>
              <a:t>25.05.2016</a:t>
            </a:fld>
            <a:endParaRPr lang="ru-RU"/>
          </a:p>
        </p:txBody>
      </p:sp>
      <p:sp>
        <p:nvSpPr>
          <p:cNvPr id="6" name="Нижний колонтитул 4"/>
          <p:cNvSpPr>
            <a:spLocks noGrp="1"/>
          </p:cNvSpPr>
          <p:nvPr>
            <p:ph type="ftr" sz="quarter" idx="11"/>
          </p:nvPr>
        </p:nvSpPr>
        <p:spPr/>
        <p:txBody>
          <a:bodyPr/>
          <a:lstStyle>
            <a:lvl1pPr>
              <a:defRPr/>
            </a:lvl1pPr>
          </a:lstStyle>
          <a:p>
            <a:pPr>
              <a:defRPr/>
            </a:pPr>
            <a:endParaRPr lang="ru-RU"/>
          </a:p>
        </p:txBody>
      </p:sp>
      <p:sp>
        <p:nvSpPr>
          <p:cNvPr id="7" name="Номер слайда 5"/>
          <p:cNvSpPr>
            <a:spLocks noGrp="1"/>
          </p:cNvSpPr>
          <p:nvPr>
            <p:ph type="sldNum" sz="quarter" idx="12"/>
          </p:nvPr>
        </p:nvSpPr>
        <p:spPr/>
        <p:txBody>
          <a:bodyPr/>
          <a:lstStyle>
            <a:lvl1pPr>
              <a:defRPr/>
            </a:lvl1pPr>
          </a:lstStyle>
          <a:p>
            <a:fld id="{1D9CA46D-F64C-4FE7-8303-07F29601D8FA}" type="slidenum">
              <a:rPr lang="ru-RU"/>
              <a:pPr/>
              <a:t>‹#›</a:t>
            </a:fld>
            <a:endParaRPr lang="ru-RU"/>
          </a:p>
        </p:txBody>
      </p:sp>
    </p:spTree>
    <p:extLst>
      <p:ext uri="{BB962C8B-B14F-4D97-AF65-F5344CB8AC3E}">
        <p14:creationId xmlns:p14="http://schemas.microsoft.com/office/powerpoint/2010/main" val="25974433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9000" b="-9000"/>
          </a:stretch>
        </a:blipFill>
        <a:effectLst/>
      </p:bgPr>
    </p:bg>
    <p:spTree>
      <p:nvGrpSpPr>
        <p:cNvPr id="1" name=""/>
        <p:cNvGrpSpPr/>
        <p:nvPr/>
      </p:nvGrpSpPr>
      <p:grpSpPr>
        <a:xfrm>
          <a:off x="0" y="0"/>
          <a:ext cx="0" cy="0"/>
          <a:chOff x="0" y="0"/>
          <a:chExt cx="0" cy="0"/>
        </a:xfrm>
      </p:grpSpPr>
      <p:sp>
        <p:nvSpPr>
          <p:cNvPr id="1026" name="Заголовок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ru-RU" altLang="ru-RU" smtClean="0"/>
              <a:t>Образец заголовка</a:t>
            </a:r>
          </a:p>
        </p:txBody>
      </p:sp>
      <p:sp>
        <p:nvSpPr>
          <p:cNvPr id="1027" name="Текст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ru-RU" altLang="ru-RU" smtClean="0"/>
              <a:t>Образец текста</a:t>
            </a:r>
          </a:p>
          <a:p>
            <a:pPr lvl="1"/>
            <a:r>
              <a:rPr lang="ru-RU" altLang="ru-RU" smtClean="0"/>
              <a:t>Второй уровень</a:t>
            </a:r>
          </a:p>
          <a:p>
            <a:pPr lvl="2"/>
            <a:r>
              <a:rPr lang="ru-RU" altLang="ru-RU" smtClean="0"/>
              <a:t>Третий уровень</a:t>
            </a:r>
          </a:p>
          <a:p>
            <a:pPr lvl="3"/>
            <a:r>
              <a:rPr lang="ru-RU" altLang="ru-RU" smtClean="0"/>
              <a:t>Четвертый уровень</a:t>
            </a:r>
          </a:p>
          <a:p>
            <a:pPr lvl="4"/>
            <a:r>
              <a:rPr lang="ru-RU" altLang="ru-RU" smtClean="0"/>
              <a:t>Пятый уровень</a:t>
            </a:r>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80A11408-8E01-412B-87A1-B18F0BE7D22E}" type="datetimeFigureOut">
              <a:rPr lang="ru-RU"/>
              <a:pPr>
                <a:defRPr/>
              </a:pPr>
              <a:t>25.05.2016</a:t>
            </a:fld>
            <a:endParaRPr lang="ru-RU"/>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ru-RU"/>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4280AC2A-F8F8-4D86-A122-FE9AB275FE47}" type="slidenum">
              <a:rPr lang="ru-RU"/>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0" fontAlgn="base" hangingPunct="0">
        <a:lnSpc>
          <a:spcPct val="90000"/>
        </a:lnSpc>
        <a:spcBef>
          <a:spcPct val="0"/>
        </a:spcBef>
        <a:spcAft>
          <a:spcPct val="0"/>
        </a:spcAft>
        <a:defRPr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2pPr>
      <a:lvl3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3pPr>
      <a:lvl4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4pPr>
      <a:lvl5pPr algn="l" rtl="0" eaLnBrk="0" fontAlgn="base" hangingPunct="0">
        <a:lnSpc>
          <a:spcPct val="90000"/>
        </a:lnSpc>
        <a:spcBef>
          <a:spcPct val="0"/>
        </a:spcBef>
        <a:spcAft>
          <a:spcPct val="0"/>
        </a:spcAft>
        <a:defRPr sz="4400">
          <a:solidFill>
            <a:schemeClr val="tx1"/>
          </a:solidFill>
          <a:latin typeface="Calibri Light" panose="020F0302020204030204" pitchFamily="34" charset="0"/>
        </a:defRPr>
      </a:lvl5pPr>
      <a:lvl6pPr marL="457200" algn="l" rtl="0" fontAlgn="base">
        <a:lnSpc>
          <a:spcPct val="90000"/>
        </a:lnSpc>
        <a:spcBef>
          <a:spcPct val="0"/>
        </a:spcBef>
        <a:spcAft>
          <a:spcPct val="0"/>
        </a:spcAft>
        <a:defRPr sz="4400">
          <a:solidFill>
            <a:schemeClr val="tx1"/>
          </a:solidFill>
          <a:latin typeface="Calibri Light" panose="020F0302020204030204" pitchFamily="34" charset="0"/>
        </a:defRPr>
      </a:lvl6pPr>
      <a:lvl7pPr marL="914400" algn="l" rtl="0" fontAlgn="base">
        <a:lnSpc>
          <a:spcPct val="90000"/>
        </a:lnSpc>
        <a:spcBef>
          <a:spcPct val="0"/>
        </a:spcBef>
        <a:spcAft>
          <a:spcPct val="0"/>
        </a:spcAft>
        <a:defRPr sz="4400">
          <a:solidFill>
            <a:schemeClr val="tx1"/>
          </a:solidFill>
          <a:latin typeface="Calibri Light" panose="020F0302020204030204" pitchFamily="34" charset="0"/>
        </a:defRPr>
      </a:lvl7pPr>
      <a:lvl8pPr marL="1371600" algn="l" rtl="0" fontAlgn="base">
        <a:lnSpc>
          <a:spcPct val="90000"/>
        </a:lnSpc>
        <a:spcBef>
          <a:spcPct val="0"/>
        </a:spcBef>
        <a:spcAft>
          <a:spcPct val="0"/>
        </a:spcAft>
        <a:defRPr sz="4400">
          <a:solidFill>
            <a:schemeClr val="tx1"/>
          </a:solidFill>
          <a:latin typeface="Calibri Light" panose="020F0302020204030204" pitchFamily="34" charset="0"/>
        </a:defRPr>
      </a:lvl8pPr>
      <a:lvl9pPr marL="1828800" algn="l" rtl="0" fontAlgn="base">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0" fontAlgn="base" hangingPunct="0">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373313" y="568325"/>
            <a:ext cx="9144000" cy="2387600"/>
          </a:xfrm>
        </p:spPr>
        <p:txBody>
          <a:bodyPr rtlCol="0">
            <a:normAutofit/>
          </a:bodyPr>
          <a:lstStyle/>
          <a:p>
            <a:pPr eaLnBrk="1" fontAlgn="auto" hangingPunct="1">
              <a:spcAft>
                <a:spcPts val="0"/>
              </a:spcAft>
              <a:defRPr/>
            </a:pPr>
            <a:r>
              <a:rPr lang="ru-RU" sz="7200" b="1" dirty="0" smtClean="0">
                <a:solidFill>
                  <a:schemeClr val="accent4">
                    <a:lumMod val="40000"/>
                    <a:lumOff val="60000"/>
                  </a:schemeClr>
                </a:solidFill>
                <a:effectLst>
                  <a:outerShdw blurRad="38100" dist="38100" dir="2700000" algn="tl">
                    <a:srgbClr val="000000">
                      <a:alpha val="43137"/>
                    </a:srgbClr>
                  </a:outerShdw>
                </a:effectLst>
                <a:latin typeface="+mn-lt"/>
              </a:rPr>
              <a:t>Анатоль</a:t>
            </a:r>
            <a:r>
              <a:rPr lang="be-BY" sz="7200" b="1" dirty="0" smtClean="0">
                <a:solidFill>
                  <a:schemeClr val="accent4">
                    <a:lumMod val="40000"/>
                    <a:lumOff val="60000"/>
                  </a:schemeClr>
                </a:solidFill>
                <a:effectLst>
                  <a:outerShdw blurRad="38100" dist="38100" dir="2700000" algn="tl">
                    <a:srgbClr val="000000">
                      <a:alpha val="43137"/>
                    </a:srgbClr>
                  </a:outerShdw>
                </a:effectLst>
                <a:latin typeface="+mn-lt"/>
              </a:rPr>
              <a:t> Сыс</a:t>
            </a:r>
            <a:br>
              <a:rPr lang="be-BY" sz="7200" b="1" dirty="0" smtClean="0">
                <a:solidFill>
                  <a:schemeClr val="accent4">
                    <a:lumMod val="40000"/>
                    <a:lumOff val="60000"/>
                  </a:schemeClr>
                </a:solidFill>
                <a:effectLst>
                  <a:outerShdw blurRad="38100" dist="38100" dir="2700000" algn="tl">
                    <a:srgbClr val="000000">
                      <a:alpha val="43137"/>
                    </a:srgbClr>
                  </a:outerShdw>
                </a:effectLst>
                <a:latin typeface="+mn-lt"/>
              </a:rPr>
            </a:br>
            <a:r>
              <a:rPr lang="be-BY" sz="7200" b="1" dirty="0" smtClean="0">
                <a:solidFill>
                  <a:schemeClr val="accent4">
                    <a:lumMod val="40000"/>
                    <a:lumOff val="60000"/>
                  </a:schemeClr>
                </a:solidFill>
                <a:effectLst>
                  <a:outerShdw blurRad="38100" dist="38100" dir="2700000" algn="tl">
                    <a:srgbClr val="000000">
                      <a:alpha val="43137"/>
                    </a:srgbClr>
                  </a:outerShdw>
                </a:effectLst>
                <a:latin typeface="+mn-lt"/>
              </a:rPr>
              <a:t>(1959-2005)</a:t>
            </a:r>
            <a:endParaRPr lang="ru-RU" sz="7200" b="1" dirty="0" smtClean="0">
              <a:solidFill>
                <a:schemeClr val="accent4">
                  <a:lumMod val="40000"/>
                  <a:lumOff val="60000"/>
                </a:schemeClr>
              </a:solidFill>
              <a:effectLst>
                <a:outerShdw blurRad="38100" dist="38100" dir="2700000" algn="tl">
                  <a:srgbClr val="000000">
                    <a:alpha val="43137"/>
                  </a:srgbClr>
                </a:outerShdw>
              </a:effectLst>
              <a:latin typeface="+mn-lt"/>
            </a:endParaRPr>
          </a:p>
        </p:txBody>
      </p:sp>
      <p:sp>
        <p:nvSpPr>
          <p:cNvPr id="3" name="Подзаголовок 2"/>
          <p:cNvSpPr>
            <a:spLocks noGrp="1"/>
          </p:cNvSpPr>
          <p:nvPr>
            <p:ph type="subTitle" idx="1"/>
          </p:nvPr>
        </p:nvSpPr>
        <p:spPr>
          <a:xfrm>
            <a:off x="2541588" y="3421063"/>
            <a:ext cx="9144000" cy="1655762"/>
          </a:xfrm>
        </p:spPr>
        <p:txBody>
          <a:bodyPr rtlCol="0">
            <a:noAutofit/>
          </a:bodyPr>
          <a:lstStyle/>
          <a:p>
            <a:pPr algn="r" eaLnBrk="1" fontAlgn="auto" hangingPunct="1">
              <a:spcAft>
                <a:spcPts val="0"/>
              </a:spcAft>
              <a:buFont typeface="Arial" panose="020B0604020202020204" pitchFamily="34" charset="0"/>
              <a:buNone/>
              <a:defRPr/>
            </a:pPr>
            <a:r>
              <a:rPr lang="be-BY"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rPr>
              <a:t>і словы мае – вярыгі мае</a:t>
            </a:r>
            <a:endParaRPr lang="ru-RU"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r" eaLnBrk="1" fontAlgn="auto" hangingPunct="1">
              <a:spcAft>
                <a:spcPts val="0"/>
              </a:spcAft>
              <a:buFont typeface="Arial" panose="020B0604020202020204" pitchFamily="34" charset="0"/>
              <a:buNone/>
              <a:defRPr/>
            </a:pPr>
            <a:r>
              <a:rPr lang="be-BY"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rPr>
              <a:t>і семем было мне Слова</a:t>
            </a:r>
            <a:endParaRPr lang="ru-RU"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r" eaLnBrk="1" fontAlgn="auto" hangingPunct="1">
              <a:spcAft>
                <a:spcPts val="0"/>
              </a:spcAft>
              <a:buFont typeface="Arial" panose="020B0604020202020204" pitchFamily="34" charset="0"/>
              <a:buNone/>
              <a:defRPr/>
            </a:pPr>
            <a:r>
              <a:rPr lang="be-BY"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rPr>
              <a:t>і той хто пасеяў яго – гавеў</a:t>
            </a:r>
            <a:endParaRPr lang="ru-RU"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r" eaLnBrk="1" fontAlgn="auto" hangingPunct="1">
              <a:spcAft>
                <a:spcPts val="0"/>
              </a:spcAft>
              <a:buFont typeface="Arial" panose="020B0604020202020204" pitchFamily="34" charset="0"/>
              <a:buNone/>
              <a:defRPr/>
            </a:pPr>
            <a:r>
              <a:rPr lang="be-BY"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rPr>
              <a:t>і кленчыў у храме мовы</a:t>
            </a:r>
            <a:endParaRPr lang="ru-RU" sz="2800" b="1" i="1" dirty="0" smtClean="0">
              <a:solidFill>
                <a:schemeClr val="bg1"/>
              </a:solidFill>
              <a:effectLst>
                <a:outerShdw blurRad="38100" dist="38100" dir="2700000" algn="tl">
                  <a:srgbClr val="000000">
                    <a:alpha val="43137"/>
                  </a:srgbClr>
                </a:outerShdw>
              </a:effectLst>
              <a:latin typeface="Palatino Linotype" panose="02040502050505030304" pitchFamily="18" charset="0"/>
            </a:endParaRPr>
          </a:p>
          <a:p>
            <a:pPr algn="r" eaLnBrk="1" fontAlgn="auto" hangingPunct="1">
              <a:spcAft>
                <a:spcPts val="0"/>
              </a:spcAft>
              <a:buFont typeface="Arial" panose="020B0604020202020204" pitchFamily="34" charset="0"/>
              <a:buNone/>
              <a:defRPr/>
            </a:pPr>
            <a:endParaRPr lang="ru-RU" sz="2800" dirty="0" smtClean="0">
              <a:solidFill>
                <a:srgbClr val="00B0F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5450" y="3065463"/>
            <a:ext cx="11526838" cy="3046412"/>
          </a:xfrm>
          <a:prstGeom prst="rect">
            <a:avLst/>
          </a:prstGeom>
          <a:noFill/>
        </p:spPr>
        <p:txBody>
          <a:bodyPr>
            <a:spAutoFit/>
          </a:bodyPr>
          <a:lstStyle/>
          <a:p>
            <a:pPr algn="ctr">
              <a:defRPr/>
            </a:pPr>
            <a:r>
              <a:rPr lang="be-BY"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Як адзначае Адам Глобус, «свята Сыса — гэта калі нехта ў кнігарні купляе яго кнігі, або нехта на канцэрце спявае песні на яго словы. Так, гэта сумны дзень для ўсёй беларускай культуры, вельмі сумны. Таму што Сыс адзін з лепшых паэтаў, якіх я наогул ведаў».</a:t>
            </a:r>
          </a:p>
        </p:txBody>
      </p:sp>
    </p:spTree>
  </p:cSld>
  <p:clrMapOvr>
    <a:masterClrMapping/>
  </p:clrMapOvr>
  <p:transition spd="slow">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06875" y="682625"/>
            <a:ext cx="7753350" cy="1477963"/>
          </a:xfrm>
          <a:prstGeom prst="rect">
            <a:avLst/>
          </a:prstGeom>
          <a:noFill/>
        </p:spPr>
        <p:txBody>
          <a:bodyPr>
            <a:spAutoFit/>
          </a:bodyPr>
          <a:lstStyle/>
          <a:p>
            <a:pPr algn="ctr">
              <a:defRPr/>
            </a:pPr>
            <a:r>
              <a:rPr lang="be-BY" sz="7200"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Цікавыя факты</a:t>
            </a:r>
          </a:p>
          <a:p>
            <a:pPr>
              <a:defRPr/>
            </a:pPr>
            <a:endParaRPr lang="ru-RU" dirty="0"/>
          </a:p>
        </p:txBody>
      </p:sp>
      <p:sp>
        <p:nvSpPr>
          <p:cNvPr id="3" name="TextBox 2"/>
          <p:cNvSpPr txBox="1"/>
          <p:nvPr/>
        </p:nvSpPr>
        <p:spPr>
          <a:xfrm>
            <a:off x="360363" y="2405063"/>
            <a:ext cx="11252200" cy="4678362"/>
          </a:xfrm>
          <a:prstGeom prst="rect">
            <a:avLst/>
          </a:prstGeom>
          <a:noFill/>
        </p:spPr>
        <p:txBody>
          <a:bodyPr>
            <a:spAutoFit/>
          </a:bodyPr>
          <a:lstStyle/>
          <a:p>
            <a:pPr marL="342900" indent="-342900" algn="just">
              <a:buFont typeface="Arial" panose="020B0604020202020204" pitchFamily="34" charset="0"/>
              <a:buChar cha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Анатоль Сыс лічыў, што беларуская мова павінна стаць дзяржаўнай у рэспубліцы, а ўсе праграмы аб развіцці двухмоўя ў Беларусі называў «працягам той дывэрсіі, якую задумаў яшчэ Сталін са сваімі марыянэткамі». Як вынік, Сыс забараніў перакладаць свае вершы на расейскую мову да часу, пакуль беларуская мова ня стане раўнапраўнай сярод усіх моваў СССР.</a:t>
            </a:r>
          </a:p>
          <a:p>
            <a:pPr marL="342900" indent="-342900" algn="just">
              <a:buFont typeface="Arial" panose="020B0604020202020204" pitchFamily="34" charset="0"/>
              <a:buChar cha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Помнік на магіле Анатоля Сыса, зроблены Гэнікам Лойкам, важыць амаль 700 кілаграмаў, а праца над ім вялася амаль год.</a:t>
            </a:r>
          </a:p>
          <a:p>
            <a:pPr>
              <a:defRPr/>
            </a:pPr>
            <a:endParaRPr lang="ru-RU" sz="2000" dirty="0">
              <a:latin typeface="Palatino Linotype" panose="02040502050505030304" pitchFamily="18" charset="0"/>
            </a:endParaRPr>
          </a:p>
        </p:txBody>
      </p:sp>
    </p:spTree>
  </p:cSld>
  <p:clrMapOvr>
    <a:masterClrMapping/>
  </p:clrMapOvr>
  <p:transition spd="slow">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198938" y="773113"/>
            <a:ext cx="7662862" cy="1862137"/>
          </a:xfrm>
          <a:prstGeom prst="rect">
            <a:avLst/>
          </a:prstGeom>
          <a:noFill/>
        </p:spPr>
        <p:txBody>
          <a:bodyPr>
            <a:spAutoFit/>
          </a:bodyPr>
          <a:lstStyle/>
          <a:p>
            <a:pPr algn="ctr">
              <a:defRPr/>
            </a:pPr>
            <a:r>
              <a:rPr lang="be-BY" sz="11500"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Творчасць</a:t>
            </a:r>
            <a:endParaRPr lang="ru-RU"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
        <p:nvSpPr>
          <p:cNvPr id="3" name="TextBox 2"/>
          <p:cNvSpPr txBox="1"/>
          <p:nvPr/>
        </p:nvSpPr>
        <p:spPr>
          <a:xfrm>
            <a:off x="554038" y="3128963"/>
            <a:ext cx="10753725" cy="3046412"/>
          </a:xfrm>
          <a:prstGeom prst="rect">
            <a:avLst/>
          </a:prstGeom>
          <a:noFill/>
        </p:spPr>
        <p:txBody>
          <a:bodyPr>
            <a:spAutoFit/>
          </a:bodyPr>
          <a:lstStyle/>
          <a:p>
            <a:pPr algn="ctr">
              <a:defRPr/>
            </a:pPr>
            <a:r>
              <a:rPr lang="be-BY"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Анатоль Сыс надзвычай рана ўсвядоміў сябе як творчая натура. Свой першы верш напісаў на роднай мове ў дзевяць гадоў. Ужо тады быў упэўнены – надыдзе час і яго творы будуць вывучаць у школе, што і здзейснілася ўрэшце рэшт.</a:t>
            </a:r>
            <a:endParaRPr lang="ru-RU"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endParaRPr>
          </a:p>
        </p:txBody>
      </p:sp>
    </p:spTree>
  </p:cSld>
  <p:clrMapOvr>
    <a:masterClrMapping/>
  </p:clrMapOvr>
  <p:transition spd="slow">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6688" y="455613"/>
            <a:ext cx="12025312" cy="6402387"/>
          </a:xfrm>
          <a:prstGeom prst="rect">
            <a:avLst/>
          </a:prstGeom>
          <a:noFill/>
        </p:spPr>
        <p:txBody>
          <a:bodyPr>
            <a:spAutoFit/>
          </a:bodyPr>
          <a:lstStyle/>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Свой першы верш па-беларуску Анатоль Сыс напісаў падчас навучання ў Броненскай сярэдняй школе з расейскай мовай навучання. Туды ён паступіў у 1970 годзе, пасля таго, як Гарошкаўская пачатковая школа з беларускай мовай навучання, куды Анатоль пайшоў у 1 клас ў 1967 годзе, была зачынена. У 1974 годзе дэбютныя творы Сыса былі надрукаваныя ў рэчыцкай раённай газеце «Дняпровец».</a:t>
            </a:r>
          </a:p>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У 1986 падборка вершаў Анатоля Сыса была надрукавана ў часопісе «Маладосць». У 1987 годзе Сыс быў сярод заснавальнікаў суполкі маладых пісьменнікаў «Тутэйшыя». Пры жыцці паэта выйшлі тры зборнікі ягоных вершаў:</a:t>
            </a:r>
          </a:p>
          <a:p>
            <a:pPr marL="285750" indent="-285750" algn="ctr">
              <a:buFont typeface="Wingdings" panose="05000000000000000000" pitchFamily="2" charset="2"/>
              <a:buChar char="Ø"/>
              <a:defRPr/>
            </a:pPr>
            <a:r>
              <a:rPr lang="be-BY" sz="2800" b="1" i="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Агмень</a:t>
            </a: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(1988)</a:t>
            </a:r>
          </a:p>
          <a:p>
            <a:pPr marL="285750" indent="-285750" algn="ctr">
              <a:buFont typeface="Wingdings" panose="05000000000000000000" pitchFamily="2" charset="2"/>
              <a:buChar char="Ø"/>
              <a:defRPr/>
            </a:pPr>
            <a:r>
              <a:rPr lang="be-BY" sz="2800" b="1" i="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Пан лес</a:t>
            </a: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(1989)</a:t>
            </a:r>
          </a:p>
          <a:p>
            <a:pPr marL="285750" indent="-285750" algn="ctr">
              <a:buFont typeface="Wingdings" panose="05000000000000000000" pitchFamily="2" charset="2"/>
              <a:buChar char="Ø"/>
              <a:defRPr/>
            </a:pPr>
            <a:r>
              <a:rPr lang="be-BY" sz="2800" b="1" i="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Сыс</a:t>
            </a: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(2002)</a:t>
            </a:r>
          </a:p>
          <a:p>
            <a:pPr algn="ctr">
              <a:defRPr/>
            </a:pPr>
            <a:endParaRPr lang="ru-RU" dirty="0"/>
          </a:p>
        </p:txBody>
      </p:sp>
    </p:spTree>
  </p:cSld>
  <p:clrMapOvr>
    <a:masterClrMapping/>
  </p:clrMapOvr>
  <p:transition spd="slow">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31819" y="0"/>
            <a:ext cx="12093262" cy="7294305"/>
          </a:xfrm>
          <a:prstGeom prst="rect">
            <a:avLst/>
          </a:prstGeom>
          <a:noFill/>
        </p:spPr>
        <p:txBody>
          <a:bodyPr>
            <a:spAutoFit/>
          </a:bodyPr>
          <a:lstStyle/>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Пэрыяд найбольш плённай творчасці прыпаў на канец 1980-х — пачатак 1990-х гадоў. Амаль увесь наклад першага зборніка «Агмень» быў раскуплены за некалькі тыдняў, а зборнік «Пан Лес» стаў самым вядомым зборнікам паэта. Ад сярэдзіны 1990-х гадоў і да сваёй смерці новыя творы Анатоль Сыс амаль не пісаў.</a:t>
            </a:r>
            <a:r>
              <a:rPr lang="be-BY" sz="2800" b="1" baseline="30000"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a:t>
            </a: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Улюбёнымі вобразамі Анатоля Сыса былі сэрца, агонь і агмень.</a:t>
            </a:r>
          </a:p>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Паводле словаў Сыса, назва «Агмень» была мэтафарай Радзімы, часцінкай радзімы, якую паэт насіў пры сабе падчас службы ў войску. Гэтае слова Сыс знайшоў толькі ў «Расейска-Крыўскім (Беларускім) слоўніку» Вацлава Ластоўскага, і, мяркуючы, што адзін з абавязкаў пісьменніка — вяртанне сябе праз вяртанне страчанага народам, вырашыў назваць першы зборнік менавіта такім чынам. Амаль увесь ён быў напісаны ў войску ў 1982—1984 гадох. Назва другога зборніка — «Пан Лес» — таксама была мэтафарай Радзімы, але больш глыбокай і духоўнай, чым «Агмень».</a:t>
            </a:r>
          </a:p>
          <a:p>
            <a:pPr>
              <a:defRPr/>
            </a:pPr>
            <a:endParaRPr lang="ru-RU" sz="2000" dirty="0"/>
          </a:p>
        </p:txBody>
      </p:sp>
    </p:spTree>
  </p:cSld>
  <p:clrMapOvr>
    <a:masterClrMapping/>
  </p:clrMapOvr>
  <p:transition spd="slow">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28588" y="385763"/>
            <a:ext cx="11964987" cy="6372225"/>
          </a:xfrm>
          <a:prstGeom prst="rect">
            <a:avLst/>
          </a:prstGeom>
          <a:noFill/>
        </p:spPr>
        <p:txBody>
          <a:bodyPr>
            <a:spAutoFit/>
          </a:bodyPr>
          <a:lstStyle/>
          <a:p>
            <a:pPr algn="ctr">
              <a:defRPr/>
            </a:pP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Напачатку 1990-х гадоў Кася Камоцкая запісала некалькі песень на вершы Анатоля Сыса, сярод якіх «Мая белая лебедзь», «Ластаўка», «Залатыя краты». Апошняя песня стала хітом і цяпер уваходзіць у класіку беларускай рок-музыкі.</a:t>
            </a:r>
          </a:p>
          <a:p>
            <a:pPr algn="ctr">
              <a:defRPr/>
            </a:pP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Постаць Сыса лічыцца супярэчлівай: яго пры жыцці называлі геніем, але прага паэта да спантанных публічных пэрформансаў і любоў да шумных вечарын, дзе алкаголь ліецца ракою, многіх абурала.</a:t>
            </a:r>
          </a:p>
          <a:p>
            <a:pPr algn="ctr">
              <a:defRPr/>
            </a:pP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У 2007 годзе, ужо пасля смерці паэта, выйшаў найбольш поўны збор твораў Анатоля Сыса «Лён», куды апроч вершаў са зборнікаў «Агмень», «Пан Лес» і «Сыс» увайшлі невядомыя творы, а таксама артыкулы і інтэрвью, якія істотна дапаўняюць уяўленне пра паэта.</a:t>
            </a:r>
          </a:p>
          <a:p>
            <a:pPr>
              <a:defRPr/>
            </a:pPr>
            <a:endParaRPr lang="ru-RU" dirty="0"/>
          </a:p>
        </p:txBody>
      </p:sp>
    </p:spTree>
  </p:cSld>
  <p:clrMapOvr>
    <a:masterClrMapping/>
  </p:clrMapOvr>
  <p:transition spd="slow">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481847" y="0"/>
            <a:ext cx="7250806" cy="3046988"/>
          </a:xfrm>
          <a:prstGeom prst="rect">
            <a:avLst/>
          </a:prstGeom>
          <a:noFill/>
        </p:spPr>
        <p:txBody>
          <a:bodyPr>
            <a:spAutoFit/>
          </a:bodyPr>
          <a:lstStyle/>
          <a:p>
            <a:pPr algn="ctr">
              <a:defRPr/>
            </a:pPr>
            <a:r>
              <a:rPr lang="be-BY"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ylfaen" panose="010A0502050306030303" pitchFamily="18" charset="0"/>
              </a:rPr>
              <a:t>Дзякую за ўвагу</a:t>
            </a:r>
            <a:endParaRPr lang="ru-RU" sz="9600" b="1" dirty="0">
              <a:ln w="9525">
                <a:solidFill>
                  <a:schemeClr val="bg1"/>
                </a:solidFill>
                <a:prstDash val="solid"/>
              </a:ln>
              <a:solidFill>
                <a:schemeClr val="accent5"/>
              </a:solidFill>
              <a:effectLst>
                <a:outerShdw blurRad="12700" dist="38100" dir="2700000" algn="tl" rotWithShape="0">
                  <a:schemeClr val="accent5">
                    <a:lumMod val="60000"/>
                    <a:lumOff val="40000"/>
                  </a:schemeClr>
                </a:outerShdw>
              </a:effectLst>
              <a:latin typeface="Sylfaen" panose="010A0502050306030303" pitchFamily="18" charset="0"/>
            </a:endParaRPr>
          </a:p>
        </p:txBody>
      </p:sp>
      <p:pic>
        <p:nvPicPr>
          <p:cNvPr id="18435" name="Рисунок 1"/>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163888" y="3205163"/>
            <a:ext cx="7256462" cy="29511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181350" y="269875"/>
            <a:ext cx="9118600" cy="1939925"/>
          </a:xfrm>
          <a:prstGeom prst="rect">
            <a:avLst/>
          </a:prstGeom>
          <a:noFill/>
        </p:spPr>
        <p:txBody>
          <a:bodyPr>
            <a:spAutoFit/>
          </a:bodyPr>
          <a:lstStyle/>
          <a:p>
            <a:pPr algn="ctr">
              <a:defRPr/>
            </a:pPr>
            <a:r>
              <a:rPr lang="be-BY" sz="6000"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Па старонкам біяграфіі пісьменніка</a:t>
            </a:r>
            <a:endParaRPr lang="ru-RU" sz="6000"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endParaRPr>
          </a:p>
        </p:txBody>
      </p:sp>
    </p:spTree>
  </p:cSld>
  <p:clrMapOvr>
    <a:masterClrMapping/>
  </p:clrMapOvr>
  <p:transition spd="slow">
    <p:wip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88933" y="777293"/>
            <a:ext cx="4451070" cy="5224261"/>
          </a:xfrm>
          <a:prstGeom prst="rect">
            <a:avLst/>
          </a:prstGeom>
          <a:ln>
            <a:noFill/>
          </a:ln>
          <a:effectLst>
            <a:softEdge rad="112500"/>
          </a:effectLst>
        </p:spPr>
      </p:pic>
      <p:sp>
        <p:nvSpPr>
          <p:cNvPr id="4" name="TextBox 3"/>
          <p:cNvSpPr txBox="1"/>
          <p:nvPr/>
        </p:nvSpPr>
        <p:spPr>
          <a:xfrm>
            <a:off x="309563" y="515938"/>
            <a:ext cx="7186612" cy="5786437"/>
          </a:xfrm>
          <a:prstGeom prst="rect">
            <a:avLst/>
          </a:prstGeom>
          <a:noFill/>
        </p:spPr>
        <p:txBody>
          <a:bodyPr>
            <a:spAutoFit/>
          </a:bodyPr>
          <a:lstStyle/>
          <a:p>
            <a:pPr algn="ctr">
              <a:defRPr/>
            </a:pPr>
            <a:r>
              <a:rPr lang="be-BY" sz="3200" b="1" i="1" u="sng" dirty="0">
                <a:solidFill>
                  <a:srgbClr val="FF0000"/>
                </a:solidFill>
                <a:effectLst>
                  <a:outerShdw blurRad="38100" dist="38100" dir="2700000" algn="tl">
                    <a:srgbClr val="000000">
                      <a:alpha val="43137"/>
                    </a:srgbClr>
                  </a:outerShdw>
                </a:effectLst>
                <a:latin typeface="Palatino Linotype" panose="02040502050505030304" pitchFamily="18" charset="0"/>
              </a:rPr>
              <a:t>Народжаны ў пажар</a:t>
            </a:r>
          </a:p>
          <a:p>
            <a:pPr algn="ctr">
              <a:defRPr/>
            </a:pPr>
            <a:r>
              <a:rPr lang="be-BY"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Анатоль Ціханавіч Сыс нарадзіўся ўначы 26 кастрычніка 1959 года ў вёсцы Гарошкаў Рэчыцкага раёну Гомельскай вобласці. Гэта на беразе Дняпра, адно з самых старажытных пасяленняў чалавека ў Беларусі. Ён быў найменшы з чатырох дзяцей у сям’і Марыі і Ціхана Сысоў.</a:t>
            </a:r>
          </a:p>
          <a:p>
            <a:pPr>
              <a:defRPr/>
            </a:pPr>
            <a:endParaRPr lang="ru-RU" dirty="0"/>
          </a:p>
        </p:txBody>
      </p:sp>
    </p:spTree>
  </p:cSld>
  <p:clrMapOvr>
    <a:masterClrMapping/>
  </p:clrMapOvr>
  <p:transition spd="slow">
    <p:wip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28638" y="2825750"/>
            <a:ext cx="11383962" cy="4032250"/>
          </a:xfrm>
          <a:prstGeom prst="rect">
            <a:avLst/>
          </a:prstGeom>
          <a:noFill/>
        </p:spPr>
        <p:txBody>
          <a:bodyPr>
            <a:spAutoFit/>
          </a:bodyPr>
          <a:lstStyle/>
          <a:p>
            <a:pPr algn="ctr">
              <a:defRPr/>
            </a:pPr>
            <a:r>
              <a:rPr lang="be-BY"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Калі маці, настаўніца пачатковых класаў, была ім цяжарная, яна, дапамагаючы надвячоркам суседцы падліць газы ў запаленую лямпу, праз неасцярожнасць зрабіла пажар. Маці абгарэла. У тую самую ноч нарадзіўся Анатоль.</a:t>
            </a:r>
          </a:p>
          <a:p>
            <a:pPr algn="ctr">
              <a:defRPr/>
            </a:pPr>
            <a:r>
              <a:rPr lang="be-BY" sz="32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У школьныя гады захапляўся літаратурай, гісторыяй. Асабліва цікавілі яго раскопкі старажытнага гарадзішча ў Гарошкаве. </a:t>
            </a:r>
            <a:endParaRPr lang="ru-RU" sz="2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endParaRPr>
          </a:p>
        </p:txBody>
      </p:sp>
    </p:spTree>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57225" y="579438"/>
            <a:ext cx="10714038" cy="6370637"/>
          </a:xfrm>
          <a:prstGeom prst="rect">
            <a:avLst/>
          </a:prstGeom>
          <a:noFill/>
        </p:spPr>
        <p:txBody>
          <a:bodyPr>
            <a:spAutoFit/>
          </a:bodyPr>
          <a:lstStyle/>
          <a:p>
            <a:pPr algn="ctr">
              <a:defRPr/>
            </a:pP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У студэнцкія гады ён бараніў гэтае гарадзішча ад вынішчэння — калі адтуль пачалі браць пясок на будоўлю, звярнуўся ў музей, да ўладаў. Яго паслухалі: паставілі ахоўны знак. У 1977 паступіў на гісторыка-філалагічны факультэт Гомельскага ўнівэрсітэта імя Ф.Скарыны, які скончыў у 1982. Два гады адслужыў сувязістам у Польшчы. Затым працаваў у веткаўскай раённай газеце «За бальшавіцкія тэмпы». У 1985 пераехаў у Менск, рабіў старэйшым спецыялістам на Беларускім тэлебачанні.</a:t>
            </a:r>
          </a:p>
          <a:p>
            <a:pPr algn="ctr">
              <a:defRPr/>
            </a:pP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Памёр 4 траўня </a:t>
            </a:r>
            <a:r>
              <a:rPr lang="ru-RU"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2005 года ў </a:t>
            </a: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сваёй менскай кватэры </a:t>
            </a:r>
            <a:r>
              <a:rPr lang="ru-RU"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ад</a:t>
            </a:r>
            <a:r>
              <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сардэчнага прыступу. Пахаваны ў Гарошкаве. Сям’і ў паэта</a:t>
            </a:r>
            <a:r>
              <a:rPr lang="ru-RU"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 не было.</a:t>
            </a:r>
            <a:endParaRPr lang="be-BY" sz="30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endParaRPr>
          </a:p>
          <a:p>
            <a:pPr>
              <a:defRPr/>
            </a:pPr>
            <a:endParaRPr lang="ru-RU" dirty="0"/>
          </a:p>
        </p:txBody>
      </p:sp>
    </p:spTree>
  </p:cSld>
  <p:clrMapOvr>
    <a:masterClrMapping/>
  </p:clrMapOvr>
  <p:transition spd="slow">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3500" y="128588"/>
            <a:ext cx="7597775" cy="1200150"/>
          </a:xfrm>
          <a:prstGeom prst="rect">
            <a:avLst/>
          </a:prstGeom>
          <a:noFill/>
        </p:spPr>
        <p:txBody>
          <a:bodyPr>
            <a:spAutoFit/>
          </a:bodyPr>
          <a:lstStyle/>
          <a:p>
            <a:pPr algn="ctr">
              <a:defRPr/>
            </a:pPr>
            <a:r>
              <a:rPr lang="be-BY" sz="5400" b="1" dirty="0">
                <a:solidFill>
                  <a:srgbClr val="660066"/>
                </a:solidFill>
                <a:effectLst>
                  <a:outerShdw blurRad="38100" dist="38100" dir="2700000" algn="tl">
                    <a:srgbClr val="000000">
                      <a:alpha val="43137"/>
                    </a:srgbClr>
                  </a:outerShdw>
                </a:effectLst>
                <a:latin typeface="Arial Unicode MS" panose="020B0604020202020204" pitchFamily="34" charset="-128"/>
                <a:ea typeface="Arial Unicode MS" panose="020B0604020202020204" pitchFamily="34" charset="-128"/>
                <a:cs typeface="Arial Unicode MS" panose="020B0604020202020204" pitchFamily="34" charset="-128"/>
              </a:rPr>
              <a:t>Ушанаванне памяці</a:t>
            </a:r>
          </a:p>
          <a:p>
            <a:pPr>
              <a:defRPr/>
            </a:pPr>
            <a:endParaRPr lang="ru-RU" dirty="0"/>
          </a:p>
        </p:txBody>
      </p:sp>
      <p:pic>
        <p:nvPicPr>
          <p:cNvPr id="3" name="Рисунок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829824" y="1082887"/>
            <a:ext cx="7239000" cy="5775113"/>
          </a:xfrm>
          <a:prstGeom prst="rect">
            <a:avLst/>
          </a:prstGeom>
          <a:ln>
            <a:noFill/>
          </a:ln>
          <a:effectLst>
            <a:softEdge rad="112500"/>
          </a:effectLst>
        </p:spPr>
      </p:pic>
    </p:spTree>
  </p:cSld>
  <p:clrMapOvr>
    <a:masterClrMapping/>
  </p:clrMapOvr>
  <p:transition spd="slow">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063" y="1317625"/>
            <a:ext cx="11423650" cy="5540375"/>
          </a:xfrm>
          <a:prstGeom prst="rect">
            <a:avLst/>
          </a:prstGeom>
          <a:noFill/>
        </p:spPr>
        <p:txBody>
          <a:bodyPr>
            <a:spAutoFit/>
          </a:bodyPr>
          <a:lstStyle/>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ea typeface="MS Gothic" panose="020B0609070205080204" pitchFamily="49" charset="-128"/>
              </a:rPr>
              <a:t>Пасля смерці Анатоля Сыса штогод у кастрычніку на ягонай радзіме ў Гарошкаве ладзіцца традыцыйнае свята паэзіі ў гонар паэта, у якім бяруць удзел родныя і землякі Анатоля, ягоныя сябры, а таксама вядомыя беларускія паэты, барды і мастакі.</a:t>
            </a:r>
          </a:p>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ea typeface="MS Gothic" panose="020B0609070205080204" pitchFamily="49" charset="-128"/>
              </a:rPr>
              <a:t>У 2007 годзе быў аб’яўлены конкурс на лепшы праект помніка Анатолю Сысу. Лепшай была прызнаная ідэя скульптара Гэніка Лойкі, але на яе рэалізацыю не хапіла сродкаў. Саюз беларускіх пісьменнікаў абвясціў акцыю пра збор сродкаў на помнік паэту, 3 лістапада 2007 году ў Чырвоным касцёле прайшоў дабрачынны канцэрт памяці Сыса, сродкі з якога пайшлі на помнік.</a:t>
            </a:r>
          </a:p>
          <a:p>
            <a:pPr>
              <a:defRPr/>
            </a:pPr>
            <a:endParaRPr lang="ru-RU" sz="2000" dirty="0"/>
          </a:p>
        </p:txBody>
      </p:sp>
    </p:spTree>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73063" y="939800"/>
            <a:ext cx="11552237" cy="5694363"/>
          </a:xfrm>
          <a:prstGeom prst="rect">
            <a:avLst/>
          </a:prstGeom>
          <a:noFill/>
        </p:spPr>
        <p:txBody>
          <a:bodyPr>
            <a:spAutoFit/>
          </a:bodyPr>
          <a:lstStyle/>
          <a:p>
            <a:pPr algn="ctr">
              <a:defRPr/>
            </a:pPr>
            <a:r>
              <a:rPr lang="be-BY" sz="2800" b="1" dirty="0">
                <a:ln w="10160">
                  <a:solidFill>
                    <a:schemeClr val="accent5"/>
                  </a:solidFill>
                  <a:prstDash val="solid"/>
                </a:ln>
                <a:solidFill>
                  <a:srgbClr val="FFFFFF"/>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rPr>
              <a:t>Помнік Анатолю Сысу быў урачыста адкрыты ў Гарошкаве падчас правядзення свята ў ягоны гонар 26 кастрычніка 2008 году. Помнік быў выраблены з чырвона-чорнага граніту і выкананы ў форме крыжа з барэльефам паэта ў цэнтры, які з верхняга правага боку аздоблены птушкай у цярновым гнязьдзе, што прызначаная сімвалізаваць «салаўінае сэрца» Беларусі, як часта называюць Сыса. Помнік у выглядзе крыжа з партрэтам быў у першую чаргу задумай сясьцёр паэта. Для таго, каб змясціць партрэт на крыж, трэба было зрабіць яго вельмі шырокім, і ў выніку ён атрымаўся не праваслаўным, не каталіцкім, а паганскім. Паводле Г. Лойкі, такі помнік мусіць быць блізкім паэту, бо ўвесь ягоны зборнік «Пан Лес» быў прысвечаны паганству.</a:t>
            </a:r>
            <a:endParaRPr lang="be-BY" sz="2800" b="1" dirty="0">
              <a:solidFill>
                <a:schemeClr val="bg1"/>
              </a:solidFill>
              <a:effectLst>
                <a:glow rad="139700">
                  <a:schemeClr val="accent5">
                    <a:satMod val="175000"/>
                    <a:alpha val="40000"/>
                  </a:schemeClr>
                </a:glow>
                <a:outerShdw blurRad="38100" dist="22860" dir="5400000" algn="tl" rotWithShape="0">
                  <a:srgbClr val="000000">
                    <a:alpha val="30000"/>
                  </a:srgbClr>
                </a:outerShdw>
              </a:effectLst>
              <a:latin typeface="Palatino Linotype" panose="02040502050505030304" pitchFamily="18" charset="0"/>
            </a:endParaRPr>
          </a:p>
        </p:txBody>
      </p:sp>
    </p:spTree>
  </p:cSld>
  <p:clrMapOvr>
    <a:masterClrMapping/>
  </p:clrMapOvr>
  <p:transition spd="slow">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a:stretch>
            <a:fillRect/>
          </a:stretch>
        </p:blipFill>
        <p:spPr>
          <a:xfrm>
            <a:off x="5600700" y="334963"/>
            <a:ext cx="5848350" cy="6251575"/>
          </a:xfrm>
          <a:prstGeom prst="rect">
            <a:avLst/>
          </a:prstGeom>
          <a:ln>
            <a:noFill/>
          </a:ln>
          <a:effectLst>
            <a:outerShdw blurRad="190500" algn="tl" rotWithShape="0">
              <a:srgbClr val="000000">
                <a:alpha val="70000"/>
              </a:srgbClr>
            </a:outerShdw>
          </a:effectLst>
        </p:spPr>
      </p:pic>
    </p:spTree>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Документ" ma:contentTypeID="0x0101004F2A368D3035494DA465E43C4C6E389A" ma:contentTypeVersion="0" ma:contentTypeDescription="Создание документа." ma:contentTypeScope="" ma:versionID="d1d54fd65e0c52a0ce3731597e904dcd">
  <xsd:schema xmlns:xsd="http://www.w3.org/2001/XMLSchema" xmlns:xs="http://www.w3.org/2001/XMLSchema" xmlns:p="http://schemas.microsoft.com/office/2006/metadata/properties" targetNamespace="http://schemas.microsoft.com/office/2006/metadata/properties" ma:root="true" ma:fieldsID="89d58f4857a619b7c345529988bca397">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Тип контента"/>
        <xsd:element ref="dc:title" minOccurs="0" maxOccurs="1" ma:index="4" ma:displayName="Название"/>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29398AD-72F3-48F0-B44B-A4F434264202}"/>
</file>

<file path=customXml/itemProps2.xml><?xml version="1.0" encoding="utf-8"?>
<ds:datastoreItem xmlns:ds="http://schemas.openxmlformats.org/officeDocument/2006/customXml" ds:itemID="{CF863044-2D34-40EA-BA5B-F735810DBB00}"/>
</file>

<file path=customXml/itemProps3.xml><?xml version="1.0" encoding="utf-8"?>
<ds:datastoreItem xmlns:ds="http://schemas.openxmlformats.org/officeDocument/2006/customXml" ds:itemID="{F4472E69-6FBB-44D7-B5C8-89BE1B6CA8E4}"/>
</file>

<file path=docProps/app.xml><?xml version="1.0" encoding="utf-8"?>
<Properties xmlns="http://schemas.openxmlformats.org/officeDocument/2006/extended-properties" xmlns:vt="http://schemas.openxmlformats.org/officeDocument/2006/docPropsVTypes">
  <TotalTime>197</TotalTime>
  <Words>314</Words>
  <Application>Microsoft Office PowerPoint</Application>
  <PresentationFormat>Произвольный</PresentationFormat>
  <Paragraphs>33</Paragraphs>
  <Slides>16</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16</vt:i4>
      </vt:variant>
    </vt:vector>
  </HeadingPairs>
  <TitlesOfParts>
    <vt:vector size="22" baseType="lpstr">
      <vt:lpstr>Calibri</vt:lpstr>
      <vt:lpstr>Arial</vt:lpstr>
      <vt:lpstr>Calibri Light</vt:lpstr>
      <vt:lpstr>Palatino Linotype</vt:lpstr>
      <vt:lpstr>Arial Unicode MS</vt:lpstr>
      <vt:lpstr>Тема Office</vt:lpstr>
      <vt:lpstr>Анатоль Сыс (1959-2005)</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Анатоль Сыс (1959-2005)</dc:title>
  <dc:creator>Юля</dc:creator>
  <cp:lastModifiedBy>Dmitry Tarasov</cp:lastModifiedBy>
  <cp:revision>20</cp:revision>
  <dcterms:created xsi:type="dcterms:W3CDTF">2014-10-22T18:37:20Z</dcterms:created>
  <dcterms:modified xsi:type="dcterms:W3CDTF">2016-05-25T06:16:41Z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0x0101004F2A368D3035494DA465E43C4C6E389A</vt:lpwstr>
  </property>
</Properties>
</file>